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08"/>
    <p:restoredTop sz="94661"/>
  </p:normalViewPr>
  <p:slideViewPr>
    <p:cSldViewPr snapToGrid="0" snapToObjects="1">
      <p:cViewPr varScale="1">
        <p:scale>
          <a:sx n="129" d="100"/>
          <a:sy n="129" d="100"/>
        </p:scale>
        <p:origin x="240" y="1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2757-1F22-2143-939D-A985DBC10019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1660-0768-E742-BB18-3AE7A702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87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2757-1F22-2143-939D-A985DBC10019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1660-0768-E742-BB18-3AE7A702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45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2757-1F22-2143-939D-A985DBC10019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1660-0768-E742-BB18-3AE7A702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501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2757-1F22-2143-939D-A985DBC10019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1660-0768-E742-BB18-3AE7A702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08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2757-1F22-2143-939D-A985DBC10019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1660-0768-E742-BB18-3AE7A702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00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2757-1F22-2143-939D-A985DBC10019}" type="datetimeFigureOut">
              <a:rPr lang="en-US" smtClean="0"/>
              <a:t>11/2/16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1660-0768-E742-BB18-3AE7A702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2757-1F22-2143-939D-A985DBC10019}" type="datetimeFigureOut">
              <a:rPr lang="en-US" smtClean="0"/>
              <a:t>11/2/16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1660-0768-E742-BB18-3AE7A702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857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2757-1F22-2143-939D-A985DBC10019}" type="datetimeFigureOut">
              <a:rPr lang="en-US" smtClean="0"/>
              <a:t>11/2/16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1660-0768-E742-BB18-3AE7A702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3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2757-1F22-2143-939D-A985DBC10019}" type="datetimeFigureOut">
              <a:rPr lang="en-US" smtClean="0"/>
              <a:t>11/2/16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1660-0768-E742-BB18-3AE7A702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89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2757-1F22-2143-939D-A985DBC10019}" type="datetimeFigureOut">
              <a:rPr lang="en-US" smtClean="0"/>
              <a:t>11/2/16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1660-0768-E742-BB18-3AE7A702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296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52757-1F22-2143-939D-A985DBC10019}" type="datetimeFigureOut">
              <a:rPr lang="en-US" smtClean="0"/>
              <a:t>11/2/16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1660-0768-E742-BB18-3AE7A702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9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52757-1F22-2143-939D-A985DBC10019}" type="datetimeFigureOut">
              <a:rPr lang="en-US" smtClean="0"/>
              <a:t>11/2/16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C1660-0768-E742-BB18-3AE7A7024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250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markharbert.com/cs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5552"/>
            <a:ext cx="10515600" cy="1016414"/>
          </a:xfrm>
        </p:spPr>
        <p:txBody>
          <a:bodyPr>
            <a:normAutofit/>
          </a:bodyPr>
          <a:lstStyle/>
          <a:p>
            <a:r>
              <a:rPr lang="en-US" sz="5400" b="1" dirty="0" smtClean="0"/>
              <a:t>Note To The User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51112"/>
            <a:ext cx="10515600" cy="4880113"/>
          </a:xfrm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You can use this template to come up with your own 45 second video. This is the exact script I used to bring in over 330+ leads on Facebook. Please feel free to edit this however you like. Just be sure to delete this slide before record your video.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you want to use a tool to automate this entire process of video creation I recommend a tool called ”Content Samurai”. This has become an amazing tool that I use on a regular basis to create amazing videos for my ads. You can check it out here and give it a test drive.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hlinkClick r:id="rId2"/>
              </a:rPr>
              <a:t>http://markharbert.com/cs</a:t>
            </a:r>
            <a:endParaRPr lang="en-US" sz="3600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506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3615" y="2830029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and keep it on your desk.</a:t>
            </a:r>
          </a:p>
        </p:txBody>
      </p:sp>
    </p:spTree>
    <p:extLst>
      <p:ext uri="{BB962C8B-B14F-4D97-AF65-F5344CB8AC3E}">
        <p14:creationId xmlns:p14="http://schemas.microsoft.com/office/powerpoint/2010/main" val="951154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030" y="2742564"/>
            <a:ext cx="11377654" cy="1325563"/>
          </a:xfrm>
        </p:spPr>
        <p:txBody>
          <a:bodyPr/>
          <a:lstStyle/>
          <a:p>
            <a:pPr algn="ctr"/>
            <a:r>
              <a:rPr lang="en-US" dirty="0"/>
              <a:t>NEVER FUMBLE AGAIN finding the words to say...</a:t>
            </a:r>
          </a:p>
        </p:txBody>
      </p:sp>
    </p:spTree>
    <p:extLst>
      <p:ext uri="{BB962C8B-B14F-4D97-AF65-F5344CB8AC3E}">
        <p14:creationId xmlns:p14="http://schemas.microsoft.com/office/powerpoint/2010/main" val="439184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859" y="277437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My 14 Conversation Starters will PERMANENTLY solve this problem for YOU.</a:t>
            </a:r>
          </a:p>
        </p:txBody>
      </p:sp>
    </p:spTree>
    <p:extLst>
      <p:ext uri="{BB962C8B-B14F-4D97-AF65-F5344CB8AC3E}">
        <p14:creationId xmlns:p14="http://schemas.microsoft.com/office/powerpoint/2010/main" val="1444450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9275" y="280617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CLICK THE LINK at the end of this video to get instant access.</a:t>
            </a:r>
          </a:p>
        </p:txBody>
      </p:sp>
    </p:spTree>
    <p:extLst>
      <p:ext uri="{BB962C8B-B14F-4D97-AF65-F5344CB8AC3E}">
        <p14:creationId xmlns:p14="http://schemas.microsoft.com/office/powerpoint/2010/main" val="9862130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103" y="2710760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I will email it right over to YOU.</a:t>
            </a:r>
          </a:p>
        </p:txBody>
      </p:sp>
    </p:spTree>
    <p:extLst>
      <p:ext uri="{BB962C8B-B14F-4D97-AF65-F5344CB8AC3E}">
        <p14:creationId xmlns:p14="http://schemas.microsoft.com/office/powerpoint/2010/main" val="14316014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103" y="2782322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Click the link NOW!</a:t>
            </a:r>
          </a:p>
        </p:txBody>
      </p:sp>
    </p:spTree>
    <p:extLst>
      <p:ext uri="{BB962C8B-B14F-4D97-AF65-F5344CB8AC3E}">
        <p14:creationId xmlns:p14="http://schemas.microsoft.com/office/powerpoint/2010/main" val="2033892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27879"/>
            <a:ext cx="9144000" cy="2387600"/>
          </a:xfrm>
        </p:spPr>
        <p:txBody>
          <a:bodyPr/>
          <a:lstStyle/>
          <a:p>
            <a:r>
              <a:rPr lang="en-US" dirty="0"/>
              <a:t>Hi Mark Harbert here...</a:t>
            </a:r>
          </a:p>
        </p:txBody>
      </p:sp>
    </p:spTree>
    <p:extLst>
      <p:ext uri="{BB962C8B-B14F-4D97-AF65-F5344CB8AC3E}">
        <p14:creationId xmlns:p14="http://schemas.microsoft.com/office/powerpoint/2010/main" val="800252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7226" y="2782322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and I have a question for YOU...</a:t>
            </a:r>
          </a:p>
        </p:txBody>
      </p:sp>
    </p:spTree>
    <p:extLst>
      <p:ext uri="{BB962C8B-B14F-4D97-AF65-F5344CB8AC3E}">
        <p14:creationId xmlns:p14="http://schemas.microsoft.com/office/powerpoint/2010/main" val="170742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1567" y="280617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Do you struggle with what to say when talking to prospects?</a:t>
            </a:r>
          </a:p>
        </p:txBody>
      </p:sp>
    </p:spTree>
    <p:extLst>
      <p:ext uri="{BB962C8B-B14F-4D97-AF65-F5344CB8AC3E}">
        <p14:creationId xmlns:p14="http://schemas.microsoft.com/office/powerpoint/2010/main" val="1231528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3372" y="2845932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Not sure how to get the conversation going and move people to a point of decision?</a:t>
            </a:r>
          </a:p>
        </p:txBody>
      </p:sp>
    </p:spTree>
    <p:extLst>
      <p:ext uri="{BB962C8B-B14F-4D97-AF65-F5344CB8AC3E}">
        <p14:creationId xmlns:p14="http://schemas.microsoft.com/office/powerpoint/2010/main" val="227597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3129" y="2686905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Imagine knowing exactly what to say and when to say it at THE PERFECT TIME.</a:t>
            </a:r>
          </a:p>
        </p:txBody>
      </p:sp>
    </p:spTree>
    <p:extLst>
      <p:ext uri="{BB962C8B-B14F-4D97-AF65-F5344CB8AC3E}">
        <p14:creationId xmlns:p14="http://schemas.microsoft.com/office/powerpoint/2010/main" val="2099699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7469" y="2734614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Your struggle is over with my 14 Conversation Starters PDF.</a:t>
            </a:r>
          </a:p>
        </p:txBody>
      </p:sp>
    </p:spTree>
    <p:extLst>
      <p:ext uri="{BB962C8B-B14F-4D97-AF65-F5344CB8AC3E}">
        <p14:creationId xmlns:p14="http://schemas.microsoft.com/office/powerpoint/2010/main" val="1957183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811" y="2726662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You can download it....</a:t>
            </a:r>
          </a:p>
        </p:txBody>
      </p:sp>
    </p:spTree>
    <p:extLst>
      <p:ext uri="{BB962C8B-B14F-4D97-AF65-F5344CB8AC3E}">
        <p14:creationId xmlns:p14="http://schemas.microsoft.com/office/powerpoint/2010/main" val="36779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5421" y="2814127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Print it off...</a:t>
            </a:r>
          </a:p>
        </p:txBody>
      </p:sp>
    </p:spTree>
    <p:extLst>
      <p:ext uri="{BB962C8B-B14F-4D97-AF65-F5344CB8AC3E}">
        <p14:creationId xmlns:p14="http://schemas.microsoft.com/office/powerpoint/2010/main" val="11758754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253</Words>
  <Application>Microsoft Macintosh PowerPoint</Application>
  <PresentationFormat>Widescreen</PresentationFormat>
  <Paragraphs>20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Calibri</vt:lpstr>
      <vt:lpstr>Calibri Light</vt:lpstr>
      <vt:lpstr>Arial</vt:lpstr>
      <vt:lpstr>Office Theme</vt:lpstr>
      <vt:lpstr>Note To The User</vt:lpstr>
      <vt:lpstr>Hi Mark Harbert here...</vt:lpstr>
      <vt:lpstr>and I have a question for YOU...</vt:lpstr>
      <vt:lpstr>Do you struggle with what to say when talking to prospects?</vt:lpstr>
      <vt:lpstr>Not sure how to get the conversation going and move people to a point of decision?</vt:lpstr>
      <vt:lpstr>Imagine knowing exactly what to say and when to say it at THE PERFECT TIME.</vt:lpstr>
      <vt:lpstr>Your struggle is over with my 14 Conversation Starters PDF.</vt:lpstr>
      <vt:lpstr>You can download it....</vt:lpstr>
      <vt:lpstr>Print it off...</vt:lpstr>
      <vt:lpstr>and keep it on your desk.</vt:lpstr>
      <vt:lpstr>NEVER FUMBLE AGAIN finding the words to say...</vt:lpstr>
      <vt:lpstr>My 14 Conversation Starters will PERMANENTLY solve this problem for YOU.</vt:lpstr>
      <vt:lpstr>CLICK THE LINK at the end of this video to get instant access.</vt:lpstr>
      <vt:lpstr>I will email it right over to YOU.</vt:lpstr>
      <vt:lpstr>Click the link NOW!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 Mark Harbert here...</dc:title>
  <dc:creator>Mark Harbert</dc:creator>
  <cp:lastModifiedBy>Mark Harbert</cp:lastModifiedBy>
  <cp:revision>3</cp:revision>
  <dcterms:created xsi:type="dcterms:W3CDTF">2016-11-02T21:19:48Z</dcterms:created>
  <dcterms:modified xsi:type="dcterms:W3CDTF">2016-11-02T22:50:22Z</dcterms:modified>
</cp:coreProperties>
</file>